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PT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" d="100"/>
          <a:sy n="14" d="100"/>
        </p:scale>
        <p:origin x="2190" y="8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20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" y="0"/>
            <a:ext cx="32400306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594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>LNEC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 David Lopes Oliveira</dc:creator>
  <cp:lastModifiedBy>Helder David Lopes Oliveira</cp:lastModifiedBy>
  <cp:revision>2</cp:revision>
  <dcterms:created xsi:type="dcterms:W3CDTF">2016-10-12T15:59:51Z</dcterms:created>
  <dcterms:modified xsi:type="dcterms:W3CDTF">2020-09-02T08:10:41Z</dcterms:modified>
</cp:coreProperties>
</file>